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30" y="48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SRNTGT026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Lovozero</a:t>
            </a:r>
            <a:r>
              <a:rPr lang="en-GB" sz="4000" dirty="0"/>
              <a:t> Air </a:t>
            </a:r>
            <a:r>
              <a:rPr lang="en-GB" sz="4000" dirty="0" err="1"/>
              <a:t>Defense</a:t>
            </a:r>
            <a:r>
              <a:rPr lang="en-GB" sz="4000" dirty="0"/>
              <a:t> Academy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2DBC909F-E8EA-3A82-4BBE-B79ED259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69" t="6408" r="24149" b="3943"/>
          <a:stretch/>
        </p:blipFill>
        <p:spPr>
          <a:xfrm>
            <a:off x="-1" y="1905734"/>
            <a:ext cx="15119351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 err="1"/>
              <a:t>Lovozero</a:t>
            </a:r>
            <a:r>
              <a:rPr lang="en-GB" sz="1400" b="1" dirty="0"/>
              <a:t> Air </a:t>
            </a:r>
            <a:r>
              <a:rPr lang="en-GB" sz="1400" b="1" dirty="0" err="1"/>
              <a:t>Defense</a:t>
            </a:r>
            <a:r>
              <a:rPr lang="en-GB" sz="1400" b="1" dirty="0"/>
              <a:t> Academy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482818" y="5706513"/>
            <a:ext cx="2312069" cy="108566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762818" y="64321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land&#10;&#10;Description automatically generated">
            <a:extLst>
              <a:ext uri="{FF2B5EF4-FFF2-40B4-BE49-F238E27FC236}">
                <a16:creationId xmlns:a16="http://schemas.microsoft.com/office/drawing/2014/main" id="{F7293812-C827-5CE3-3865-F060ACA0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colorTemperature colorTemp="566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80" t="4800" r="23432" b="4082"/>
          <a:stretch/>
        </p:blipFill>
        <p:spPr>
          <a:xfrm>
            <a:off x="0" y="1937312"/>
            <a:ext cx="15119350" cy="8754501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1266093" y="3854626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Air </a:t>
            </a:r>
            <a:r>
              <a:rPr lang="en-GB" sz="1400" b="1" dirty="0" err="1"/>
              <a:t>Defense</a:t>
            </a:r>
            <a:r>
              <a:rPr lang="en-GB" sz="1400" b="1" dirty="0"/>
              <a:t> Test and Training Range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  <a:endCxn id="25" idx="2"/>
          </p:cNvCxnSpPr>
          <p:nvPr/>
        </p:nvCxnSpPr>
        <p:spPr>
          <a:xfrm>
            <a:off x="3135993" y="4301666"/>
            <a:ext cx="1576684" cy="1508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A1DCB8-FEEC-6783-8E1D-2B6BF20C1214}"/>
              </a:ext>
            </a:extLst>
          </p:cNvPr>
          <p:cNvGrpSpPr/>
          <p:nvPr/>
        </p:nvGrpSpPr>
        <p:grpSpPr>
          <a:xfrm rot="2051449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05D078-BD50-7647-517B-D1B0DF914608}"/>
              </a:ext>
            </a:extLst>
          </p:cNvPr>
          <p:cNvSpPr/>
          <p:nvPr/>
        </p:nvSpPr>
        <p:spPr>
          <a:xfrm>
            <a:off x="4656406" y="5627077"/>
            <a:ext cx="2855742" cy="661181"/>
          </a:xfrm>
          <a:custGeom>
            <a:avLst/>
            <a:gdLst>
              <a:gd name="connsiteX0" fmla="*/ 2855742 w 2855742"/>
              <a:gd name="connsiteY0" fmla="*/ 506437 h 661181"/>
              <a:gd name="connsiteX1" fmla="*/ 0 w 2855742"/>
              <a:gd name="connsiteY1" fmla="*/ 661181 h 661181"/>
              <a:gd name="connsiteX2" fmla="*/ 56271 w 2855742"/>
              <a:gd name="connsiteY2" fmla="*/ 182880 h 661181"/>
              <a:gd name="connsiteX3" fmla="*/ 2686929 w 2855742"/>
              <a:gd name="connsiteY3" fmla="*/ 0 h 661181"/>
              <a:gd name="connsiteX4" fmla="*/ 2855742 w 2855742"/>
              <a:gd name="connsiteY4" fmla="*/ 506437 h 66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5742" h="661181">
                <a:moveTo>
                  <a:pt x="2855742" y="506437"/>
                </a:moveTo>
                <a:lnTo>
                  <a:pt x="0" y="661181"/>
                </a:lnTo>
                <a:lnTo>
                  <a:pt x="56271" y="182880"/>
                </a:lnTo>
                <a:lnTo>
                  <a:pt x="2686929" y="0"/>
                </a:lnTo>
                <a:lnTo>
                  <a:pt x="2855742" y="50643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22C7176-4057-64AE-647B-3D61F80246BE}"/>
              </a:ext>
            </a:extLst>
          </p:cNvPr>
          <p:cNvSpPr/>
          <p:nvPr/>
        </p:nvSpPr>
        <p:spPr>
          <a:xfrm>
            <a:off x="6991643" y="6879102"/>
            <a:ext cx="422031" cy="281353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031" h="281353">
                <a:moveTo>
                  <a:pt x="126609" y="28135"/>
                </a:moveTo>
                <a:lnTo>
                  <a:pt x="0" y="253218"/>
                </a:lnTo>
                <a:lnTo>
                  <a:pt x="295422" y="281353"/>
                </a:lnTo>
                <a:lnTo>
                  <a:pt x="422031" y="0"/>
                </a:lnTo>
                <a:lnTo>
                  <a:pt x="126609" y="2813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67;p14">
            <a:extLst>
              <a:ext uri="{FF2B5EF4-FFF2-40B4-BE49-F238E27FC236}">
                <a16:creationId xmlns:a16="http://schemas.microsoft.com/office/drawing/2014/main" id="{75B64106-AB29-E9FC-951E-BCFACD21CEDB}"/>
              </a:ext>
            </a:extLst>
          </p:cNvPr>
          <p:cNvSpPr txBox="1"/>
          <p:nvPr/>
        </p:nvSpPr>
        <p:spPr>
          <a:xfrm>
            <a:off x="4003712" y="7627815"/>
            <a:ext cx="2046849" cy="5464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Air Defence Academy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92A2D-FA6F-A3B3-918D-904581446EE5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6050561" y="7132320"/>
            <a:ext cx="941082" cy="768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BA069B-5F49-AD33-AD3C-7A102A305E46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549A23-965F-5029-EF8C-AA7A62B5442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0" name="Picture 3">
              <a:extLst>
                <a:ext uri="{FF2B5EF4-FFF2-40B4-BE49-F238E27FC236}">
                  <a16:creationId xmlns:a16="http://schemas.microsoft.com/office/drawing/2014/main" id="{63F76031-99C8-E3A3-63E0-692AE7F1F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530E055-6A6E-AA82-B90B-B199CADBDA5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AEDA716-3F3A-14D2-EF06-84AE3FD5564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DFDE096-FE64-8CD7-280D-A773AF3DB06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0C66310-1ADC-1393-7D89-86D719F6542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292E1E6-8AEB-F264-0BA1-8707D302460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2DA2022-788C-7A6A-9823-46F9B259E81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8ABC1C2-825D-87C0-50F2-76B47CD0306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6FF01E-C6BD-64CA-150B-D7BD2338203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E01595-0086-AB75-5F04-D668C51675C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BA1856-E102-09A3-993D-B1BBDF135A3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9382AA-E332-F894-E3DF-32E9A746B86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68" name="Picture 6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7781A73F-1F37-852A-1D67-27CC7E11B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9" name="Rektangel 11">
              <a:extLst>
                <a:ext uri="{FF2B5EF4-FFF2-40B4-BE49-F238E27FC236}">
                  <a16:creationId xmlns:a16="http://schemas.microsoft.com/office/drawing/2014/main" id="{BE4485F3-F028-C10E-4A39-1CDC1E3BB811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erial view of a town&#10;&#10;Description automatically generated">
            <a:extLst>
              <a:ext uri="{FF2B5EF4-FFF2-40B4-BE49-F238E27FC236}">
                <a16:creationId xmlns:a16="http://schemas.microsoft.com/office/drawing/2014/main" id="{FE695EDF-A644-A6DB-FD19-05E6F5D0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960" t="29043" r="41408" b="41177"/>
          <a:stretch/>
        </p:blipFill>
        <p:spPr>
          <a:xfrm>
            <a:off x="0" y="1910787"/>
            <a:ext cx="15119350" cy="8781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0568113" y="5782231"/>
            <a:ext cx="841542" cy="13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3929A-F218-142F-1BD3-B1A120039F0C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id="{80871BBB-1811-5BBD-94D0-0FF4D127896E}"/>
              </a:ext>
            </a:extLst>
          </p:cNvPr>
          <p:cNvSpPr txBox="1"/>
          <p:nvPr/>
        </p:nvSpPr>
        <p:spPr>
          <a:xfrm>
            <a:off x="659053" y="9486162"/>
            <a:ext cx="2225675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ADMINISTRATION BUILDING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00.645 E 035 00.645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524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id="{4C18B019-37F3-312C-CD1B-5B560DAD9240}"/>
              </a:ext>
            </a:extLst>
          </p:cNvPr>
          <p:cNvSpPr txBox="1"/>
          <p:nvPr/>
        </p:nvSpPr>
        <p:spPr>
          <a:xfrm>
            <a:off x="11409655" y="562745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4BE1873-CEE3-7C85-5050-A1AEC6DF6164}"/>
              </a:ext>
            </a:extLst>
          </p:cNvPr>
          <p:cNvSpPr/>
          <p:nvPr/>
        </p:nvSpPr>
        <p:spPr>
          <a:xfrm>
            <a:off x="5613008" y="3229488"/>
            <a:ext cx="5734315" cy="4883997"/>
          </a:xfrm>
          <a:custGeom>
            <a:avLst/>
            <a:gdLst>
              <a:gd name="connsiteX0" fmla="*/ 0 w 10494499"/>
              <a:gd name="connsiteY0" fmla="*/ 506437 h 5289452"/>
              <a:gd name="connsiteX1" fmla="*/ 9200271 w 10494499"/>
              <a:gd name="connsiteY1" fmla="*/ 0 h 5289452"/>
              <a:gd name="connsiteX2" fmla="*/ 10494499 w 10494499"/>
              <a:gd name="connsiteY2" fmla="*/ 5261317 h 5289452"/>
              <a:gd name="connsiteX3" fmla="*/ 379828 w 10494499"/>
              <a:gd name="connsiteY3" fmla="*/ 5289452 h 5289452"/>
              <a:gd name="connsiteX4" fmla="*/ 0 w 10494499"/>
              <a:gd name="connsiteY4" fmla="*/ 506437 h 5289452"/>
              <a:gd name="connsiteX0" fmla="*/ 2668172 w 10114671"/>
              <a:gd name="connsiteY0" fmla="*/ 1507923 h 5289452"/>
              <a:gd name="connsiteX1" fmla="*/ 8820443 w 10114671"/>
              <a:gd name="connsiteY1" fmla="*/ 0 h 5289452"/>
              <a:gd name="connsiteX2" fmla="*/ 10114671 w 10114671"/>
              <a:gd name="connsiteY2" fmla="*/ 5261317 h 5289452"/>
              <a:gd name="connsiteX3" fmla="*/ 0 w 10114671"/>
              <a:gd name="connsiteY3" fmla="*/ 5289452 h 5289452"/>
              <a:gd name="connsiteX4" fmla="*/ 2668172 w 10114671"/>
              <a:gd name="connsiteY4" fmla="*/ 1507923 h 5289452"/>
              <a:gd name="connsiteX0" fmla="*/ 2406915 w 10114671"/>
              <a:gd name="connsiteY0" fmla="*/ 1957866 h 5289452"/>
              <a:gd name="connsiteX1" fmla="*/ 8820443 w 10114671"/>
              <a:gd name="connsiteY1" fmla="*/ 0 h 5289452"/>
              <a:gd name="connsiteX2" fmla="*/ 10114671 w 10114671"/>
              <a:gd name="connsiteY2" fmla="*/ 5261317 h 5289452"/>
              <a:gd name="connsiteX3" fmla="*/ 0 w 10114671"/>
              <a:gd name="connsiteY3" fmla="*/ 5289452 h 5289452"/>
              <a:gd name="connsiteX4" fmla="*/ 2406915 w 10114671"/>
              <a:gd name="connsiteY4" fmla="*/ 1957866 h 5289452"/>
              <a:gd name="connsiteX0" fmla="*/ 2406915 w 10114671"/>
              <a:gd name="connsiteY0" fmla="*/ 71009 h 3402595"/>
              <a:gd name="connsiteX1" fmla="*/ 5525700 w 10114671"/>
              <a:gd name="connsiteY1" fmla="*/ 0 h 3402595"/>
              <a:gd name="connsiteX2" fmla="*/ 10114671 w 10114671"/>
              <a:gd name="connsiteY2" fmla="*/ 3374460 h 3402595"/>
              <a:gd name="connsiteX3" fmla="*/ 0 w 10114671"/>
              <a:gd name="connsiteY3" fmla="*/ 3402595 h 3402595"/>
              <a:gd name="connsiteX4" fmla="*/ 2406915 w 10114671"/>
              <a:gd name="connsiteY4" fmla="*/ 71009 h 3402595"/>
              <a:gd name="connsiteX0" fmla="*/ 2406915 w 5542671"/>
              <a:gd name="connsiteY0" fmla="*/ 71009 h 3402595"/>
              <a:gd name="connsiteX1" fmla="*/ 5525700 w 5542671"/>
              <a:gd name="connsiteY1" fmla="*/ 0 h 3402595"/>
              <a:gd name="connsiteX2" fmla="*/ 5542671 w 5542671"/>
              <a:gd name="connsiteY2" fmla="*/ 1690803 h 3402595"/>
              <a:gd name="connsiteX3" fmla="*/ 0 w 5542671"/>
              <a:gd name="connsiteY3" fmla="*/ 3402595 h 3402595"/>
              <a:gd name="connsiteX4" fmla="*/ 2406915 w 5542671"/>
              <a:gd name="connsiteY4" fmla="*/ 71009 h 3402595"/>
              <a:gd name="connsiteX0" fmla="*/ 2406915 w 5542671"/>
              <a:gd name="connsiteY0" fmla="*/ 71009 h 3402595"/>
              <a:gd name="connsiteX1" fmla="*/ 5525700 w 5542671"/>
              <a:gd name="connsiteY1" fmla="*/ 0 h 3402595"/>
              <a:gd name="connsiteX2" fmla="*/ 5542671 w 5542671"/>
              <a:gd name="connsiteY2" fmla="*/ 1850461 h 3402595"/>
              <a:gd name="connsiteX3" fmla="*/ 0 w 5542671"/>
              <a:gd name="connsiteY3" fmla="*/ 3402595 h 3402595"/>
              <a:gd name="connsiteX4" fmla="*/ 2406915 w 5542671"/>
              <a:gd name="connsiteY4" fmla="*/ 71009 h 3402595"/>
              <a:gd name="connsiteX0" fmla="*/ 0 w 3135756"/>
              <a:gd name="connsiteY0" fmla="*/ 71009 h 1850461"/>
              <a:gd name="connsiteX1" fmla="*/ 3118785 w 3135756"/>
              <a:gd name="connsiteY1" fmla="*/ 0 h 1850461"/>
              <a:gd name="connsiteX2" fmla="*/ 3135756 w 3135756"/>
              <a:gd name="connsiteY2" fmla="*/ 1850461 h 1850461"/>
              <a:gd name="connsiteX3" fmla="*/ 31485 w 3135756"/>
              <a:gd name="connsiteY3" fmla="*/ 1733452 h 1850461"/>
              <a:gd name="connsiteX4" fmla="*/ 0 w 3135756"/>
              <a:gd name="connsiteY4" fmla="*/ 71009 h 185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756" h="1850461">
                <a:moveTo>
                  <a:pt x="0" y="71009"/>
                </a:moveTo>
                <a:lnTo>
                  <a:pt x="3118785" y="0"/>
                </a:lnTo>
                <a:lnTo>
                  <a:pt x="3135756" y="1850461"/>
                </a:lnTo>
                <a:lnTo>
                  <a:pt x="31485" y="1733452"/>
                </a:lnTo>
                <a:lnTo>
                  <a:pt x="0" y="71009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1CE0F2-36AE-B839-795D-9B6F101D0C8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E46226-7D18-1253-959A-DE3E1D59B48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2" name="Picture 3">
              <a:extLst>
                <a:ext uri="{FF2B5EF4-FFF2-40B4-BE49-F238E27FC236}">
                  <a16:creationId xmlns:a16="http://schemas.microsoft.com/office/drawing/2014/main" id="{55750E50-1DB3-69B6-24CC-492099D71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A50EF4F-02AF-D000-250F-16D1A9ED80F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FC0D58F-0B32-3664-27C4-B06CAF5375C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9C82151-15B9-5C72-CDED-3DDB5CF94F7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E69FEA7-1600-1315-6A12-8C6621A3511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DEDC00B-6B87-29DD-F035-6AE3756816E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C627C54-58B1-2851-E4CB-821D26C486D8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5CA403-327B-1692-FD31-221E8BDAB51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20D27E-9841-D4B4-3BE2-DD24679A122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C5D5BA-71AD-DF0B-3D3B-67A0F046FD9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BE9979-AEFE-414A-84A8-EF7542ABF4B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345041-ECD7-DA8A-7844-14DB42ACDAC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58" name="Picture 5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D2E9711-8DFA-C980-0C97-42EBBCC79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9" name="Rektangel 11">
              <a:extLst>
                <a:ext uri="{FF2B5EF4-FFF2-40B4-BE49-F238E27FC236}">
                  <a16:creationId xmlns:a16="http://schemas.microsoft.com/office/drawing/2014/main" id="{EE528209-960F-A970-42A5-E3BB751ABB96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959B54-E192-4B42-B34F-92C8F252EB08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575100" y="4935011"/>
            <a:ext cx="2834555" cy="69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171;p20">
            <a:extLst>
              <a:ext uri="{FF2B5EF4-FFF2-40B4-BE49-F238E27FC236}">
                <a16:creationId xmlns:a16="http://schemas.microsoft.com/office/drawing/2014/main" id="{1B514A1D-274C-2F58-F564-BC7FFB6F3E87}"/>
              </a:ext>
            </a:extLst>
          </p:cNvPr>
          <p:cNvSpPr txBox="1"/>
          <p:nvPr/>
        </p:nvSpPr>
        <p:spPr>
          <a:xfrm>
            <a:off x="11409655" y="478023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sp>
        <p:nvSpPr>
          <p:cNvPr id="73" name="Google Shape;171;p20">
            <a:extLst>
              <a:ext uri="{FF2B5EF4-FFF2-40B4-BE49-F238E27FC236}">
                <a16:creationId xmlns:a16="http://schemas.microsoft.com/office/drawing/2014/main" id="{C94E57DF-0332-4102-4C27-8A10CA6A773A}"/>
              </a:ext>
            </a:extLst>
          </p:cNvPr>
          <p:cNvSpPr txBox="1"/>
          <p:nvPr/>
        </p:nvSpPr>
        <p:spPr>
          <a:xfrm>
            <a:off x="4708175" y="495696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sp>
        <p:nvSpPr>
          <p:cNvPr id="74" name="Google Shape;171;p20">
            <a:extLst>
              <a:ext uri="{FF2B5EF4-FFF2-40B4-BE49-F238E27FC236}">
                <a16:creationId xmlns:a16="http://schemas.microsoft.com/office/drawing/2014/main" id="{EB4E344E-7F17-D575-F08C-5E58F58FE87F}"/>
              </a:ext>
            </a:extLst>
          </p:cNvPr>
          <p:cNvSpPr txBox="1"/>
          <p:nvPr/>
        </p:nvSpPr>
        <p:spPr>
          <a:xfrm>
            <a:off x="4708175" y="375630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73D542B-CBB9-8878-8560-406A7921A31C}"/>
              </a:ext>
            </a:extLst>
          </p:cNvPr>
          <p:cNvCxnSpPr>
            <a:cxnSpLocks/>
          </p:cNvCxnSpPr>
          <p:nvPr/>
        </p:nvCxnSpPr>
        <p:spPr>
          <a:xfrm flipH="1">
            <a:off x="5355771" y="3909138"/>
            <a:ext cx="1014946" cy="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127D1F3-FD17-C159-CC17-25CF4369FB67}"/>
              </a:ext>
            </a:extLst>
          </p:cNvPr>
          <p:cNvCxnSpPr>
            <a:cxnSpLocks/>
          </p:cNvCxnSpPr>
          <p:nvPr/>
        </p:nvCxnSpPr>
        <p:spPr>
          <a:xfrm flipH="1">
            <a:off x="5355771" y="5136587"/>
            <a:ext cx="1266245" cy="2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171;p20">
            <a:extLst>
              <a:ext uri="{FF2B5EF4-FFF2-40B4-BE49-F238E27FC236}">
                <a16:creationId xmlns:a16="http://schemas.microsoft.com/office/drawing/2014/main" id="{D5C0DB32-7EED-6FD9-86BD-0E427D4D0DAD}"/>
              </a:ext>
            </a:extLst>
          </p:cNvPr>
          <p:cNvSpPr txBox="1"/>
          <p:nvPr/>
        </p:nvSpPr>
        <p:spPr>
          <a:xfrm>
            <a:off x="3202275" y="9483771"/>
            <a:ext cx="222567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ADVANCED TRAINING FACILITY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00.447 E 035 00.610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525 FT</a:t>
            </a:r>
            <a:endParaRPr sz="1000" b="1" dirty="0"/>
          </a:p>
        </p:txBody>
      </p:sp>
      <p:sp>
        <p:nvSpPr>
          <p:cNvPr id="106" name="Google Shape;171;p20">
            <a:extLst>
              <a:ext uri="{FF2B5EF4-FFF2-40B4-BE49-F238E27FC236}">
                <a16:creationId xmlns:a16="http://schemas.microsoft.com/office/drawing/2014/main" id="{9E66535C-E695-C4A7-78CC-79C9DD5C3AA9}"/>
              </a:ext>
            </a:extLst>
          </p:cNvPr>
          <p:cNvSpPr txBox="1"/>
          <p:nvPr/>
        </p:nvSpPr>
        <p:spPr>
          <a:xfrm>
            <a:off x="5863244" y="9483771"/>
            <a:ext cx="2225677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PRIMARY TRAINING FACILITY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00.409 E 035 00.592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525 FT</a:t>
            </a:r>
            <a:endParaRPr sz="1000" b="1" dirty="0"/>
          </a:p>
        </p:txBody>
      </p:sp>
      <p:sp>
        <p:nvSpPr>
          <p:cNvPr id="107" name="Google Shape;171;p20">
            <a:extLst>
              <a:ext uri="{FF2B5EF4-FFF2-40B4-BE49-F238E27FC236}">
                <a16:creationId xmlns:a16="http://schemas.microsoft.com/office/drawing/2014/main" id="{C2E86E16-0F41-F95D-0619-94A31A2A052A}"/>
              </a:ext>
            </a:extLst>
          </p:cNvPr>
          <p:cNvSpPr txBox="1"/>
          <p:nvPr/>
        </p:nvSpPr>
        <p:spPr>
          <a:xfrm>
            <a:off x="8480165" y="9469505"/>
            <a:ext cx="2394161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GUIDANCE CALIBRATION CENTRE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00.419 E 035 00.562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525 FT</a:t>
            </a:r>
            <a:endParaRPr sz="1000" b="1" dirty="0"/>
          </a:p>
        </p:txBody>
      </p:sp>
      <p:sp>
        <p:nvSpPr>
          <p:cNvPr id="108" name="Google Shape;171;p20">
            <a:extLst>
              <a:ext uri="{FF2B5EF4-FFF2-40B4-BE49-F238E27FC236}">
                <a16:creationId xmlns:a16="http://schemas.microsoft.com/office/drawing/2014/main" id="{E8559CBB-8596-4C25-8DF1-81F76B23B482}"/>
              </a:ext>
            </a:extLst>
          </p:cNvPr>
          <p:cNvSpPr txBox="1"/>
          <p:nvPr/>
        </p:nvSpPr>
        <p:spPr>
          <a:xfrm>
            <a:off x="11415077" y="7312414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B4D7A14-0167-F0A3-793F-E239AC43D8DF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171;p20">
            <a:extLst>
              <a:ext uri="{FF2B5EF4-FFF2-40B4-BE49-F238E27FC236}">
                <a16:creationId xmlns:a16="http://schemas.microsoft.com/office/drawing/2014/main" id="{65305518-5635-F10C-C291-46D91120F0E5}"/>
              </a:ext>
            </a:extLst>
          </p:cNvPr>
          <p:cNvSpPr txBox="1"/>
          <p:nvPr/>
        </p:nvSpPr>
        <p:spPr>
          <a:xfrm>
            <a:off x="11265570" y="9469505"/>
            <a:ext cx="2394161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COMMUNICATION ROOM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00.419 E 035 00.562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525 FT</a:t>
            </a:r>
            <a:endParaRPr sz="1000" b="1" dirty="0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2052203056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TWO STORY OFFICE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DECIMETERIC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B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TWO STORY OFFICE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DECIMETERIC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C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HORSE SHOW TWO STORY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DECIMETERIC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0" dirty="0"/>
                        <a:t>DPI 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TWO STORY OFFICE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DECIMETERIC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RADIO ANTENNA AND SHED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D4375-597E-C4C0-760A-97298DB2422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B5538E-C4AA-415D-7004-30E38A92088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id="{7E6C51FF-FF66-05D3-F220-AE7478BDF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E480E60-532A-AE51-03D1-03CFC52B479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C026BAB-15A6-9870-DC0E-0FFF1019509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6E79C8-81B2-D3E4-619D-EFCE6E561BD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5CD1BE-94A1-2C6B-A7AF-3124CD0EA4B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EDAA035-3E9A-4545-0516-3741C8A7A35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F0D417E-C467-1763-319F-AD127C3A447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E54F3C-3840-2947-56B4-CE1CFEC16FD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5459DA-1EA1-9914-64EE-58706DB7210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8F5FC6-DB72-CFCE-F406-471F3780451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17BFFD-A7C7-B480-EA94-E98CF3B7C75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02011B-1E62-09DF-1D5D-71B0F5C5321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43" name="Picture 4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369053B7-9D59-5D0C-128F-842690A88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4" name="Rektangel 11">
              <a:extLst>
                <a:ext uri="{FF2B5EF4-FFF2-40B4-BE49-F238E27FC236}">
                  <a16:creationId xmlns:a16="http://schemas.microsoft.com/office/drawing/2014/main" id="{CDB92E0E-3043-E9C7-AC1E-ED08603F9FC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7" descr="Aerial view of a town&#10;&#10;Description automatically generated">
            <a:extLst>
              <a:ext uri="{FF2B5EF4-FFF2-40B4-BE49-F238E27FC236}">
                <a16:creationId xmlns:a16="http://schemas.microsoft.com/office/drawing/2014/main" id="{2804B4EF-44DD-D6CE-F23F-662FFCA94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960" t="29043" r="41408" b="41177"/>
          <a:stretch/>
        </p:blipFill>
        <p:spPr>
          <a:xfrm>
            <a:off x="0" y="1910787"/>
            <a:ext cx="15119350" cy="8781025"/>
          </a:xfrm>
          <a:prstGeom prst="rect">
            <a:avLst/>
          </a:prstGeom>
        </p:spPr>
      </p:pic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0FA7C75A-1A14-B2DA-64F6-366588A8AC7D}"/>
              </a:ext>
            </a:extLst>
          </p:cNvPr>
          <p:cNvCxnSpPr>
            <a:cxnSpLocks/>
            <a:stCxn id="223" idx="1"/>
          </p:cNvCxnSpPr>
          <p:nvPr/>
        </p:nvCxnSpPr>
        <p:spPr>
          <a:xfrm flipH="1">
            <a:off x="10568113" y="5782231"/>
            <a:ext cx="841542" cy="13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FCD81F-30A4-9DE1-CF74-21E9771546DA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B9EEF43-B46D-2891-5276-788023757097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Google Shape;66;p14">
              <a:extLst>
                <a:ext uri="{FF2B5EF4-FFF2-40B4-BE49-F238E27FC236}">
                  <a16:creationId xmlns:a16="http://schemas.microsoft.com/office/drawing/2014/main" id="{65D7EA3A-C4DC-9DE6-E1C2-ADEFB47214F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3" name="Google Shape;171;p20">
            <a:extLst>
              <a:ext uri="{FF2B5EF4-FFF2-40B4-BE49-F238E27FC236}">
                <a16:creationId xmlns:a16="http://schemas.microsoft.com/office/drawing/2014/main" id="{E326931A-633F-3A1E-9EDA-A7DE6DD666FB}"/>
              </a:ext>
            </a:extLst>
          </p:cNvPr>
          <p:cNvSpPr txBox="1"/>
          <p:nvPr/>
        </p:nvSpPr>
        <p:spPr>
          <a:xfrm>
            <a:off x="11409655" y="562745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FC98F1D6-7D2D-E4B8-5FE4-06321F664DF3}"/>
              </a:ext>
            </a:extLst>
          </p:cNvPr>
          <p:cNvSpPr/>
          <p:nvPr/>
        </p:nvSpPr>
        <p:spPr>
          <a:xfrm>
            <a:off x="5613008" y="3229488"/>
            <a:ext cx="5734315" cy="4883997"/>
          </a:xfrm>
          <a:custGeom>
            <a:avLst/>
            <a:gdLst>
              <a:gd name="connsiteX0" fmla="*/ 0 w 10494499"/>
              <a:gd name="connsiteY0" fmla="*/ 506437 h 5289452"/>
              <a:gd name="connsiteX1" fmla="*/ 9200271 w 10494499"/>
              <a:gd name="connsiteY1" fmla="*/ 0 h 5289452"/>
              <a:gd name="connsiteX2" fmla="*/ 10494499 w 10494499"/>
              <a:gd name="connsiteY2" fmla="*/ 5261317 h 5289452"/>
              <a:gd name="connsiteX3" fmla="*/ 379828 w 10494499"/>
              <a:gd name="connsiteY3" fmla="*/ 5289452 h 5289452"/>
              <a:gd name="connsiteX4" fmla="*/ 0 w 10494499"/>
              <a:gd name="connsiteY4" fmla="*/ 506437 h 5289452"/>
              <a:gd name="connsiteX0" fmla="*/ 2668172 w 10114671"/>
              <a:gd name="connsiteY0" fmla="*/ 1507923 h 5289452"/>
              <a:gd name="connsiteX1" fmla="*/ 8820443 w 10114671"/>
              <a:gd name="connsiteY1" fmla="*/ 0 h 5289452"/>
              <a:gd name="connsiteX2" fmla="*/ 10114671 w 10114671"/>
              <a:gd name="connsiteY2" fmla="*/ 5261317 h 5289452"/>
              <a:gd name="connsiteX3" fmla="*/ 0 w 10114671"/>
              <a:gd name="connsiteY3" fmla="*/ 5289452 h 5289452"/>
              <a:gd name="connsiteX4" fmla="*/ 2668172 w 10114671"/>
              <a:gd name="connsiteY4" fmla="*/ 1507923 h 5289452"/>
              <a:gd name="connsiteX0" fmla="*/ 2406915 w 10114671"/>
              <a:gd name="connsiteY0" fmla="*/ 1957866 h 5289452"/>
              <a:gd name="connsiteX1" fmla="*/ 8820443 w 10114671"/>
              <a:gd name="connsiteY1" fmla="*/ 0 h 5289452"/>
              <a:gd name="connsiteX2" fmla="*/ 10114671 w 10114671"/>
              <a:gd name="connsiteY2" fmla="*/ 5261317 h 5289452"/>
              <a:gd name="connsiteX3" fmla="*/ 0 w 10114671"/>
              <a:gd name="connsiteY3" fmla="*/ 5289452 h 5289452"/>
              <a:gd name="connsiteX4" fmla="*/ 2406915 w 10114671"/>
              <a:gd name="connsiteY4" fmla="*/ 1957866 h 5289452"/>
              <a:gd name="connsiteX0" fmla="*/ 2406915 w 10114671"/>
              <a:gd name="connsiteY0" fmla="*/ 71009 h 3402595"/>
              <a:gd name="connsiteX1" fmla="*/ 5525700 w 10114671"/>
              <a:gd name="connsiteY1" fmla="*/ 0 h 3402595"/>
              <a:gd name="connsiteX2" fmla="*/ 10114671 w 10114671"/>
              <a:gd name="connsiteY2" fmla="*/ 3374460 h 3402595"/>
              <a:gd name="connsiteX3" fmla="*/ 0 w 10114671"/>
              <a:gd name="connsiteY3" fmla="*/ 3402595 h 3402595"/>
              <a:gd name="connsiteX4" fmla="*/ 2406915 w 10114671"/>
              <a:gd name="connsiteY4" fmla="*/ 71009 h 3402595"/>
              <a:gd name="connsiteX0" fmla="*/ 2406915 w 5542671"/>
              <a:gd name="connsiteY0" fmla="*/ 71009 h 3402595"/>
              <a:gd name="connsiteX1" fmla="*/ 5525700 w 5542671"/>
              <a:gd name="connsiteY1" fmla="*/ 0 h 3402595"/>
              <a:gd name="connsiteX2" fmla="*/ 5542671 w 5542671"/>
              <a:gd name="connsiteY2" fmla="*/ 1690803 h 3402595"/>
              <a:gd name="connsiteX3" fmla="*/ 0 w 5542671"/>
              <a:gd name="connsiteY3" fmla="*/ 3402595 h 3402595"/>
              <a:gd name="connsiteX4" fmla="*/ 2406915 w 5542671"/>
              <a:gd name="connsiteY4" fmla="*/ 71009 h 3402595"/>
              <a:gd name="connsiteX0" fmla="*/ 2406915 w 5542671"/>
              <a:gd name="connsiteY0" fmla="*/ 71009 h 3402595"/>
              <a:gd name="connsiteX1" fmla="*/ 5525700 w 5542671"/>
              <a:gd name="connsiteY1" fmla="*/ 0 h 3402595"/>
              <a:gd name="connsiteX2" fmla="*/ 5542671 w 5542671"/>
              <a:gd name="connsiteY2" fmla="*/ 1850461 h 3402595"/>
              <a:gd name="connsiteX3" fmla="*/ 0 w 5542671"/>
              <a:gd name="connsiteY3" fmla="*/ 3402595 h 3402595"/>
              <a:gd name="connsiteX4" fmla="*/ 2406915 w 5542671"/>
              <a:gd name="connsiteY4" fmla="*/ 71009 h 3402595"/>
              <a:gd name="connsiteX0" fmla="*/ 0 w 3135756"/>
              <a:gd name="connsiteY0" fmla="*/ 71009 h 1850461"/>
              <a:gd name="connsiteX1" fmla="*/ 3118785 w 3135756"/>
              <a:gd name="connsiteY1" fmla="*/ 0 h 1850461"/>
              <a:gd name="connsiteX2" fmla="*/ 3135756 w 3135756"/>
              <a:gd name="connsiteY2" fmla="*/ 1850461 h 1850461"/>
              <a:gd name="connsiteX3" fmla="*/ 31485 w 3135756"/>
              <a:gd name="connsiteY3" fmla="*/ 1733452 h 1850461"/>
              <a:gd name="connsiteX4" fmla="*/ 0 w 3135756"/>
              <a:gd name="connsiteY4" fmla="*/ 71009 h 185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756" h="1850461">
                <a:moveTo>
                  <a:pt x="0" y="71009"/>
                </a:moveTo>
                <a:lnTo>
                  <a:pt x="3118785" y="0"/>
                </a:lnTo>
                <a:lnTo>
                  <a:pt x="3135756" y="1850461"/>
                </a:lnTo>
                <a:lnTo>
                  <a:pt x="31485" y="1733452"/>
                </a:lnTo>
                <a:lnTo>
                  <a:pt x="0" y="71009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2B1F4BD-2152-FA45-8721-A6B04A91325B}"/>
              </a:ext>
            </a:extLst>
          </p:cNvPr>
          <p:cNvCxnSpPr>
            <a:cxnSpLocks/>
            <a:stCxn id="226" idx="1"/>
          </p:cNvCxnSpPr>
          <p:nvPr/>
        </p:nvCxnSpPr>
        <p:spPr>
          <a:xfrm flipH="1">
            <a:off x="8575100" y="4935011"/>
            <a:ext cx="2834555" cy="69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Google Shape;171;p20">
            <a:extLst>
              <a:ext uri="{FF2B5EF4-FFF2-40B4-BE49-F238E27FC236}">
                <a16:creationId xmlns:a16="http://schemas.microsoft.com/office/drawing/2014/main" id="{57A76F00-BF47-4D7F-9A2E-2FE4E32D9D65}"/>
              </a:ext>
            </a:extLst>
          </p:cNvPr>
          <p:cNvSpPr txBox="1"/>
          <p:nvPr/>
        </p:nvSpPr>
        <p:spPr>
          <a:xfrm>
            <a:off x="11409655" y="478023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sp>
        <p:nvSpPr>
          <p:cNvPr id="227" name="Google Shape;171;p20">
            <a:extLst>
              <a:ext uri="{FF2B5EF4-FFF2-40B4-BE49-F238E27FC236}">
                <a16:creationId xmlns:a16="http://schemas.microsoft.com/office/drawing/2014/main" id="{5DDE6154-821A-6F63-5210-D680373B6611}"/>
              </a:ext>
            </a:extLst>
          </p:cNvPr>
          <p:cNvSpPr txBox="1"/>
          <p:nvPr/>
        </p:nvSpPr>
        <p:spPr>
          <a:xfrm>
            <a:off x="4708175" y="495696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sp>
        <p:nvSpPr>
          <p:cNvPr id="228" name="Google Shape;171;p20">
            <a:extLst>
              <a:ext uri="{FF2B5EF4-FFF2-40B4-BE49-F238E27FC236}">
                <a16:creationId xmlns:a16="http://schemas.microsoft.com/office/drawing/2014/main" id="{8E6534BF-8B8C-6EF2-9E65-BB7BB81F9A4F}"/>
              </a:ext>
            </a:extLst>
          </p:cNvPr>
          <p:cNvSpPr txBox="1"/>
          <p:nvPr/>
        </p:nvSpPr>
        <p:spPr>
          <a:xfrm>
            <a:off x="4708175" y="375630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A1D9185-034C-A90D-CC85-6368D7042220}"/>
              </a:ext>
            </a:extLst>
          </p:cNvPr>
          <p:cNvCxnSpPr>
            <a:cxnSpLocks/>
          </p:cNvCxnSpPr>
          <p:nvPr/>
        </p:nvCxnSpPr>
        <p:spPr>
          <a:xfrm flipH="1">
            <a:off x="5355771" y="3909138"/>
            <a:ext cx="1014946" cy="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78CDCB4F-DCAC-02B5-AB48-411C0FB6610B}"/>
              </a:ext>
            </a:extLst>
          </p:cNvPr>
          <p:cNvCxnSpPr>
            <a:cxnSpLocks/>
          </p:cNvCxnSpPr>
          <p:nvPr/>
        </p:nvCxnSpPr>
        <p:spPr>
          <a:xfrm flipH="1">
            <a:off x="5355771" y="5136587"/>
            <a:ext cx="1266245" cy="2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Google Shape;171;p20">
            <a:extLst>
              <a:ext uri="{FF2B5EF4-FFF2-40B4-BE49-F238E27FC236}">
                <a16:creationId xmlns:a16="http://schemas.microsoft.com/office/drawing/2014/main" id="{7346243F-2CE6-1D9D-D153-68F3E10A8C07}"/>
              </a:ext>
            </a:extLst>
          </p:cNvPr>
          <p:cNvSpPr txBox="1"/>
          <p:nvPr/>
        </p:nvSpPr>
        <p:spPr>
          <a:xfrm>
            <a:off x="11415077" y="7312414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4B8855C-4EE2-4C29-3316-85EEF3F35BEF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:a16="http://schemas.microsoft.com/office/drawing/2014/main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5409195" y="2009092"/>
            <a:ext cx="7556095" cy="5757872"/>
            <a:chOff x="-132988" y="3315310"/>
            <a:chExt cx="7556095" cy="575787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366814" y="408269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 FT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-132988" y="3315310"/>
              <a:ext cx="7027949" cy="5757872"/>
              <a:chOff x="-132988" y="3315310"/>
              <a:chExt cx="7027949" cy="5757872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-132988" y="3315310"/>
                <a:ext cx="5820273" cy="5757872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 flipV="1">
                <a:off x="4834926" y="4158531"/>
                <a:ext cx="2060035" cy="2561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8173B9F-DA83-467A-062C-83F43EFD697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93ACA1E-F580-485A-A0C8-5954918F3E81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4" name="Picture 3">
              <a:extLst>
                <a:ext uri="{FF2B5EF4-FFF2-40B4-BE49-F238E27FC236}">
                  <a16:creationId xmlns:a16="http://schemas.microsoft.com/office/drawing/2014/main" id="{1AE11205-7AC6-95D0-38C7-DD5188436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D896419-556B-484D-35A1-B36831DD03E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E86115E-06B2-A3EB-6FF5-3682A462491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671D7DE-AA9A-7056-EAA7-34755CEB228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B533E6D9-C62E-C8E0-16B6-2E44B7B57DB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F120D23D-25DA-D876-3CE7-7B0A28C91E1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C1DA266-21A9-0B86-E907-82E2D728C6A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8861A071-40AF-CA43-CD4A-6620ED6E83CB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5E0AA0-3696-2293-D215-1C8DC7E88C5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96869EAB-0535-C649-3C07-0417258C658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3DCEDDC-6EDA-40F4-4BC0-3E38B8D46D1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244AF1A-2DD3-E245-E393-26F4C2ED76F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10" name="Picture 20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08E5E8D-77FF-84CC-E6FB-D0D970C1B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11" name="Rektangel 11">
              <a:extLst>
                <a:ext uri="{FF2B5EF4-FFF2-40B4-BE49-F238E27FC236}">
                  <a16:creationId xmlns:a16="http://schemas.microsoft.com/office/drawing/2014/main" id="{9862BC83-5DD3-CB3E-42B4-E17245A7E94E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1994190150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COMMERCIAL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&lt;100m from Any DPI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FDB0C0-D25F-2103-7B2C-9F572E01AB9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7D4963-517D-5FE7-ED00-0D2AE4E8DD1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39939C90-BDB8-F807-92D5-7EB7B8513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48B7380-D018-F802-B6F3-4D394C3176E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73F0EA9-F368-54D1-55CF-F8CB70BF96DD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A54FBBF-1BBF-C13D-97AD-5486CFE2F90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998C2C-DA3A-67AE-E13B-D470A2596EC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018C03E-6656-1B3A-BF18-661E9F444C1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9077046-BFBD-99DB-AE11-3658C18659F8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C807A6B-535A-90CE-18EA-B054B565BFA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589D64-1EEE-A7E6-D8EE-1278D61FEC6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E9F0F1-B68F-2F24-B6A4-41CC59C20C1C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A99E26-9811-B079-C2E2-E5F7B0C93D2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A235C-1C59-447F-DE1A-9D2BCF47C3B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45" name="Picture 4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984FD1B-CDF8-663B-893B-F4C373566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6" name="Rektangel 11">
              <a:extLst>
                <a:ext uri="{FF2B5EF4-FFF2-40B4-BE49-F238E27FC236}">
                  <a16:creationId xmlns:a16="http://schemas.microsoft.com/office/drawing/2014/main" id="{A81B2A62-6211-CE84-4AA4-DE37E6C9E80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Picture 59" descr="Aerial view of a town">
            <a:extLst>
              <a:ext uri="{FF2B5EF4-FFF2-40B4-BE49-F238E27FC236}">
                <a16:creationId xmlns:a16="http://schemas.microsoft.com/office/drawing/2014/main" id="{711E693D-A618-13E1-A6CE-00C4A6A70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960" t="29043" r="41408" b="41177"/>
          <a:stretch/>
        </p:blipFill>
        <p:spPr>
          <a:xfrm>
            <a:off x="7940350" y="1937313"/>
            <a:ext cx="7179000" cy="4169424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0365A5-F386-9DC9-A340-CD32A2A83E8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36B180-48B8-FA92-FD4A-1095D315F0E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6" name="Picture 3">
              <a:extLst>
                <a:ext uri="{FF2B5EF4-FFF2-40B4-BE49-F238E27FC236}">
                  <a16:creationId xmlns:a16="http://schemas.microsoft.com/office/drawing/2014/main" id="{85140384-F06D-B138-00F8-95E6C1E72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879FEDA-0EF4-65FE-949D-5D0EF3A8D1F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E3BC26E-8897-85B0-40F7-DB146D23F7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BDEF9A4-2C4B-C875-E6CD-0ED15DF064D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F77716C-9AD8-DD62-E979-F9646835F58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12CC523-5F59-526B-5F04-6588AD4B0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59060CF-20F9-E790-58D1-17060199CD5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8283103-BEFC-DA23-0EE2-64289ACDEA5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E891E4-F2B9-5542-5F4D-41C15C64AB0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224BC4-367F-612C-F4BE-CE263F09C9D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FDD948-B8EE-FBEE-C1FA-B2028DA214E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1D095D-58C5-2C4A-62F3-7E333A146A2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52" name="Picture 5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E671712-803D-527C-3B76-3434CF356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3" name="Rektangel 11">
              <a:extLst>
                <a:ext uri="{FF2B5EF4-FFF2-40B4-BE49-F238E27FC236}">
                  <a16:creationId xmlns:a16="http://schemas.microsoft.com/office/drawing/2014/main" id="{F250B2CD-AFCD-9EA8-0BB4-343F6891BDE0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986</Words>
  <Application>Microsoft Office PowerPoint</Application>
  <PresentationFormat>Custom</PresentationFormat>
  <Paragraphs>237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SRNTGT026  Lovozero Air Defense Academy,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12</cp:revision>
  <dcterms:modified xsi:type="dcterms:W3CDTF">2025-01-08T14:39:53Z</dcterms:modified>
</cp:coreProperties>
</file>